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1"/>
  </p:notesMasterIdLst>
  <p:sldIdLst>
    <p:sldId id="831" r:id="rId5"/>
    <p:sldId id="832" r:id="rId6"/>
    <p:sldId id="833" r:id="rId7"/>
    <p:sldId id="834" r:id="rId8"/>
    <p:sldId id="836" r:id="rId9"/>
    <p:sldId id="837" r:id="rId10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832"/>
            <p14:sldId id="833"/>
            <p14:sldId id="834"/>
            <p14:sldId id="836"/>
            <p14:sldId id="83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F26A0E"/>
    <a:srgbClr val="F1A00F"/>
    <a:srgbClr val="404040"/>
    <a:srgbClr val="1C1C1C"/>
    <a:srgbClr val="DEDEDE"/>
    <a:srgbClr val="66FFCC"/>
    <a:srgbClr val="3DF5A2"/>
    <a:srgbClr val="00FFFF"/>
    <a:srgbClr val="00FF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2"/>
    <p:restoredTop sz="94694"/>
  </p:normalViewPr>
  <p:slideViewPr>
    <p:cSldViewPr snapToGrid="0">
      <p:cViewPr varScale="1">
        <p:scale>
          <a:sx n="161" d="100"/>
          <a:sy n="161" d="100"/>
        </p:scale>
        <p:origin x="5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31/07/2025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add sub-header text</a:t>
            </a:r>
          </a:p>
          <a:p>
            <a:pPr lvl="0"/>
            <a:endParaRPr lang="en-GB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/>
          </a:p>
          <a:p>
            <a:pPr lvl="0"/>
            <a:endParaRPr lang="en-GB"/>
          </a:p>
          <a:p>
            <a:pPr lvl="0"/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283149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Post Quantum-Cryptography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0DFAF6-4E83-4424-8C2E-D2D55863F3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4122199"/>
            <a:ext cx="4353560" cy="454025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5" name="Picture Placeholder 14" descr="A picture containing circle, screenshot, colorfulness, circuit&#10;&#10;Description automatically generated">
            <a:extLst>
              <a:ext uri="{FF2B5EF4-FFF2-40B4-BE49-F238E27FC236}">
                <a16:creationId xmlns:a16="http://schemas.microsoft.com/office/drawing/2014/main" id="{9E448D23-21A1-3237-6521-60B720CB81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8" r="334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Shor’s Algorithm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1" name="Picture Placeholder 20" descr="A picture containing diagram, text, plan, technical drawing&#10;&#10;Description automatically generated">
            <a:extLst>
              <a:ext uri="{FF2B5EF4-FFF2-40B4-BE49-F238E27FC236}">
                <a16:creationId xmlns:a16="http://schemas.microsoft.com/office/drawing/2014/main" id="{48C64721-8695-1D77-2ED9-F838AA5F6F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2" r="28452"/>
          <a:stretch>
            <a:fillRect/>
          </a:stretch>
        </p:blipFill>
        <p:spPr/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E093379-C0F6-729E-519A-85F26F44F321}"/>
              </a:ext>
            </a:extLst>
          </p:cNvPr>
          <p:cNvSpPr txBox="1"/>
          <p:nvPr/>
        </p:nvSpPr>
        <p:spPr>
          <a:xfrm>
            <a:off x="431800" y="996176"/>
            <a:ext cx="4928220" cy="37468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Uses effects of quantum super-position to factor large numbers efficiently,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breaking RSA.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lang="en-US" sz="2800" dirty="0">
                <a:solidFill>
                  <a:schemeClr val="bg1"/>
                </a:solidFill>
                <a:latin typeface="+mn-lt"/>
                <a:cs typeface="+mn-cs"/>
              </a:rPr>
              <a:t>Questions the security assumptions of current asymmetric cryptographic standards.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914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Re-standardisation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3" name="Picture Placeholder 12" descr="A black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BF7180F-6D37-C9B8-7AE1-B8A447155C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5" r="33885"/>
          <a:stretch>
            <a:fillRect/>
          </a:stretch>
        </p:blipFill>
        <p:spPr/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105BDF-6B19-D650-D607-1EF65EF17206}"/>
              </a:ext>
            </a:extLst>
          </p:cNvPr>
          <p:cNvSpPr txBox="1"/>
          <p:nvPr/>
        </p:nvSpPr>
        <p:spPr>
          <a:xfrm>
            <a:off x="431800" y="996176"/>
            <a:ext cx="4928220" cy="37468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Since 2016 the National Institute of Standards and Technology (NIST) has been re-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standardising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cryptography.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process has nearly finished, with cybersecurity research as the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next step.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519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Lattice Cryptography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88841C-DA5C-BF4F-87C1-5C5A091D9BE9}"/>
              </a:ext>
            </a:extLst>
          </p:cNvPr>
          <p:cNvSpPr txBox="1"/>
          <p:nvPr/>
        </p:nvSpPr>
        <p:spPr>
          <a:xfrm>
            <a:off x="431800" y="982895"/>
            <a:ext cx="4928220" cy="37468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lang="en-US" sz="2800" dirty="0">
                <a:solidFill>
                  <a:schemeClr val="bg1"/>
                </a:solidFill>
                <a:latin typeface="+mn-lt"/>
                <a:cs typeface="+mn-cs"/>
              </a:rPr>
              <a:t>The front-runner set to replace current cryptography.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2800" dirty="0">
              <a:solidFill>
                <a:schemeClr val="bg1"/>
              </a:solidFill>
              <a:latin typeface="+mn-lt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Based on how hard it is to find close points on a lattice, on both a classical and quantum computer.</a:t>
            </a:r>
          </a:p>
        </p:txBody>
      </p:sp>
      <p:pic>
        <p:nvPicPr>
          <p:cNvPr id="39" name="Picture Placeholder 38" descr="A picture containing line, square, text&#10;&#10;Description automatically generated">
            <a:extLst>
              <a:ext uri="{FF2B5EF4-FFF2-40B4-BE49-F238E27FC236}">
                <a16:creationId xmlns:a16="http://schemas.microsoft.com/office/drawing/2014/main" id="{A759BE56-DD6E-FC97-91B5-AB29B8AE2A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15" r="305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0810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How Worried Should We Be?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3" name="Picture Placeholder 12" descr="A close-up of a machine&#10;&#10;Description automatically generated with low confidence">
            <a:extLst>
              <a:ext uri="{FF2B5EF4-FFF2-40B4-BE49-F238E27FC236}">
                <a16:creationId xmlns:a16="http://schemas.microsoft.com/office/drawing/2014/main" id="{19278949-3679-ABA5-1A56-C2D0C3A0E0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13" r="28513"/>
          <a:stretch>
            <a:fillRect/>
          </a:stretch>
        </p:blipFill>
        <p:spPr/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91ACC0A-10DF-82DA-0CE0-FFD6E7BDAA36}"/>
              </a:ext>
            </a:extLst>
          </p:cNvPr>
          <p:cNvSpPr txBox="1"/>
          <p:nvPr/>
        </p:nvSpPr>
        <p:spPr>
          <a:xfrm>
            <a:off x="431800" y="1375316"/>
            <a:ext cx="4928220" cy="336766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Current world record ‘large’ number factored by a quantum computer: </a:t>
            </a:r>
          </a:p>
          <a:p>
            <a:pPr marR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21 = 3 x 7</a:t>
            </a:r>
          </a:p>
          <a:p>
            <a:pPr marR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Store now, decrypt later attacks already </a:t>
            </a:r>
            <a:r>
              <a:rPr lang="en-US" sz="2800" dirty="0">
                <a:solidFill>
                  <a:schemeClr val="bg1"/>
                </a:solidFill>
                <a:latin typeface="+mn-lt"/>
                <a:cs typeface="+mn-cs"/>
              </a:rPr>
              <a:t>under-way, however.</a:t>
            </a:r>
          </a:p>
          <a:p>
            <a:pPr marR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542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2001037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Questions?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5" name="Picture Placeholder 14" descr="A picture containing light, colorfulness, night, blue&#10;&#10;Description automatically generated">
            <a:extLst>
              <a:ext uri="{FF2B5EF4-FFF2-40B4-BE49-F238E27FC236}">
                <a16:creationId xmlns:a16="http://schemas.microsoft.com/office/drawing/2014/main" id="{6DD1237B-CCCE-5E68-09FC-84713AE62A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r="253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37314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dc16f2e-ac79-420b-bf02-152a3fab2b22" xsi:nil="true"/>
    <lcf76f155ced4ddcb4097134ff3c332f xmlns="e5618448-e42b-40ea-80d2-fe7c2030a18b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bdc85b8c2b59763cc3d43b64e49cc8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fbecd554eafde8c36c37c40c8fe240c8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CF309E38-7117-474E-A583-87FAE7C2EDA1}" ma:internalName="TaxCatchAll" ma:showField="CatchAllData" ma:web="{08a1f6fd-e710-4379-a5a2-b3883be714e7}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db5eb1a5-37e6-488e-b8f0-ddc5ba4663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D3EDB7-0ABD-4BC6-9C2A-32E4FC10473A}">
  <ds:schemaRefs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purl.org/dc/elements/1.1/"/>
    <ds:schemaRef ds:uri="http://purl.org/dc/terms/"/>
    <ds:schemaRef ds:uri="http://schemas.openxmlformats.org/package/2006/metadata/core-properties"/>
    <ds:schemaRef ds:uri="e5618448-e42b-40ea-80d2-fe7c2030a18b"/>
    <ds:schemaRef ds:uri="ddc16f2e-ac79-420b-bf02-152a3fab2b2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13A9A8B-8FD3-436A-9B3D-7176B95C814D}">
  <ds:schemaRefs>
    <ds:schemaRef ds:uri="ddc16f2e-ac79-420b-bf02-152a3fab2b22"/>
    <ds:schemaRef ds:uri="e5618448-e42b-40ea-80d2-fe7c2030a18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4295</TotalTime>
  <Words>130</Words>
  <Application>Microsoft Macintosh PowerPoint</Application>
  <PresentationFormat>On-screen Show (16:9)</PresentationFormat>
  <Paragraphs>20</Paragraphs>
  <Slides>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System Font Regular</vt:lpstr>
      <vt:lpstr>Office Theme</vt:lpstr>
      <vt:lpstr>Post Quantum-Cryptography</vt:lpstr>
      <vt:lpstr>Shor’s Algorithm</vt:lpstr>
      <vt:lpstr>Re-standardisation</vt:lpstr>
      <vt:lpstr>Lattice Cryptography</vt:lpstr>
      <vt:lpstr>How Worried Should We Be?</vt:lpstr>
      <vt:lpstr>Questions?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Edmund Dable-Heath</cp:lastModifiedBy>
  <cp:revision>18</cp:revision>
  <cp:lastPrinted>2017-11-14T13:34:51Z</cp:lastPrinted>
  <dcterms:created xsi:type="dcterms:W3CDTF">2017-03-06T16:45:41Z</dcterms:created>
  <dcterms:modified xsi:type="dcterms:W3CDTF">2025-07-31T10:29:18Z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0x01010059AA62DCEA4FAE4394823B509BA2709F</vt:lpwstr>
  </property>
  <property fmtid="{D5CDD505-2E9C-101B-9397-08002B2CF9AE}" pid="4" name="MediaServiceImageTags">
    <vt:lpwstr/>
  </property>
</Properties>
</file>

<file path=docProps/thumbnail.jpeg>
</file>